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4" r:id="rId3"/>
    <p:sldId id="287" r:id="rId4"/>
    <p:sldId id="286" r:id="rId5"/>
    <p:sldId id="257" r:id="rId6"/>
    <p:sldId id="291" r:id="rId7"/>
    <p:sldId id="263" r:id="rId8"/>
    <p:sldId id="285" r:id="rId9"/>
    <p:sldId id="290" r:id="rId10"/>
    <p:sldId id="288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5663" autoAdjust="0"/>
  </p:normalViewPr>
  <p:slideViewPr>
    <p:cSldViewPr>
      <p:cViewPr varScale="1">
        <p:scale>
          <a:sx n="62" d="100"/>
          <a:sy n="6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03F65-68C0-437F-A06B-0503D01614C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8EEE-D021-4643-8C7F-F567046EB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3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8EEE-D021-4643-8C7F-F567046EB2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31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28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9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0F980-5E89-419D-8A08-43AE925A5F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73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180C-B5D4-41F3-BC5E-4B3428C492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08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657D-E782-4278-8D2E-1105D921EA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50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43B9-01C9-4487-8627-D86B1DB60D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1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3A38-4C95-47DD-8A17-DE28A326A8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6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3A3E-8F53-4AB7-9F6E-8B50431601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11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8DAE-93CE-4166-A253-4415C286BD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78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DC1F-BD73-4ACD-ACF9-8A167A25D3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9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4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A429-30A0-4AFF-817C-803E53ED40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5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7CA23-6FCC-46EA-A5F0-7176225234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34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DDA7-E9DD-44AC-ACE8-FC7A9A2B5D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7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17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20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3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83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9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96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43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EA5EB54-EEA1-4E16-8EF9-9AD2AE35B81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BC361-0159-47F8-A940-A37805CB0E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1/54/997/54997555_1265809998_038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s47.radikal.ru/i115/1009/88/66f68115c7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terim.by/wp-content/uploads/2010/03/d0bfd0bed0b4-d0b3d0bed180d18fd187d0b5d0b5-121.jpg" TargetMode="External"/><Relationship Id="rId11" Type="http://schemas.openxmlformats.org/officeDocument/2006/relationships/hyperlink" Target="http://laluux.com/sites/default/files/imagecache/product_full/13B%20Newspaper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masterpodelok.ru/wp-content/uploads/2011/11/fotoramka15.jpg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55.radikal.ru/i148/1001/fc/c8a280f5067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2656"/>
            <a:ext cx="8176422" cy="55506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-дефиле »Весенний калейдоскоп»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Платья из газет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9600" dirty="0" smtClean="0">
                <a:solidFill>
                  <a:schemeClr val="tx1"/>
                </a:solidFill>
              </a:rPr>
              <a:t>Авторы: Долгова Виктория Валерьевна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Долгова Анастасия Егоровна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Воспитатели: Пономарева Надежда Владимировна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   </a:t>
            </a:r>
            <a:r>
              <a:rPr lang="ru-RU" sz="9600" dirty="0" err="1" smtClean="0">
                <a:solidFill>
                  <a:schemeClr val="tx1"/>
                </a:solidFill>
              </a:rPr>
              <a:t>Куменок</a:t>
            </a:r>
            <a:r>
              <a:rPr lang="ru-RU" sz="9600" dirty="0" smtClean="0">
                <a:solidFill>
                  <a:schemeClr val="tx1"/>
                </a:solidFill>
              </a:rPr>
              <a:t> Наталья Николаевна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«Теремок» п. Хребтовый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94" y="1065167"/>
            <a:ext cx="1151942" cy="1151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6" y="1060156"/>
            <a:ext cx="1169384" cy="116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85" y="1052735"/>
            <a:ext cx="1165443" cy="1165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63" y="1052736"/>
            <a:ext cx="1165442" cy="116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05" y="1060156"/>
            <a:ext cx="896528" cy="116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33" y="1060156"/>
            <a:ext cx="1116431" cy="116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98" y="2203153"/>
            <a:ext cx="1009787" cy="1108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21" y="2174583"/>
            <a:ext cx="1136874" cy="113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9869"/>
            <a:ext cx="954068" cy="120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2" y="3289868"/>
            <a:ext cx="1205589" cy="1205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02742"/>
            <a:ext cx="1205588" cy="120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12" y="3289867"/>
            <a:ext cx="1205589" cy="1205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2" name="Picture 30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1" y="3300339"/>
            <a:ext cx="1208311" cy="120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32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9867"/>
            <a:ext cx="1205587" cy="1205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3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15" y="3323703"/>
            <a:ext cx="1184627" cy="1184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8" name="Picture 36" descr="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2" y="3311457"/>
            <a:ext cx="922154" cy="1197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9" name="Picture 37" descr="C:\Users\User\Desktop\125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08" y="4528253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34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нам нужны старые газеты?</a:t>
            </a:r>
            <a:endParaRPr lang="ru-RU" dirty="0"/>
          </a:p>
        </p:txBody>
      </p:sp>
      <p:pic>
        <p:nvPicPr>
          <p:cNvPr id="4" name="Содержимое 3" descr="retro-vintage-0000394__1421166190__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228" y="1600200"/>
            <a:ext cx="68055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7" y="3425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сделать из старых газет?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Картинка 94 из 806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026">
            <a:off x="6314566" y="1086210"/>
            <a:ext cx="2376264" cy="2140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6 из 4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095">
            <a:off x="311285" y="1315018"/>
            <a:ext cx="2172283" cy="1708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а 10 из 1746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99">
            <a:off x="6857968" y="4496801"/>
            <a:ext cx="1722721" cy="1656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а 61 из 158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559">
            <a:off x="611558" y="3806588"/>
            <a:ext cx="1571735" cy="2102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Рисунок 29" descr="Описание: C:\Users\User\Desktop\технология\sm-sumer-w-hous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900">
            <a:off x="3094780" y="1728565"/>
            <a:ext cx="2797274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Картинка 8 из 1151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237">
            <a:off x="2719325" y="4097742"/>
            <a:ext cx="2772075" cy="2217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3628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привыкли, что одежда изготовляется из ткани. А что, если платье будет сделано из какого-нибудь другого альтернативного материала, например из газет. Конечно же, вряд ли его получится долго носить, да и вряд ли у вас возникнет желание одеть его ещё раз. Но </a:t>
            </a:r>
            <a:r>
              <a:rPr lang="ru-RU" dirty="0" smtClean="0"/>
              <a:t>можно Сделать платье со своим ребенком вместе, поэкспериментировать сделать самому и </a:t>
            </a:r>
            <a:r>
              <a:rPr lang="ru-RU" dirty="0"/>
              <a:t>одеть хотя бы </a:t>
            </a:r>
            <a:r>
              <a:rPr lang="ru-RU" dirty="0" smtClean="0"/>
              <a:t>раз.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438" y="3571876"/>
            <a:ext cx="2736562" cy="2984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61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1800" dirty="0" smtClean="0"/>
              <a:t>  </a:t>
            </a:r>
            <a:r>
              <a:rPr lang="ru-RU" sz="2000" dirty="0" smtClean="0"/>
              <a:t>Шила мама дочке платье,</a:t>
            </a:r>
            <a:br>
              <a:rPr lang="ru-RU" sz="2000" dirty="0" smtClean="0"/>
            </a:br>
            <a:r>
              <a:rPr lang="ru-RU" sz="2000" dirty="0" smtClean="0"/>
              <a:t>Песню напевала,</a:t>
            </a:r>
            <a:br>
              <a:rPr lang="ru-RU" sz="2000" dirty="0" smtClean="0"/>
            </a:br>
            <a:r>
              <a:rPr lang="ru-RU" sz="2000" dirty="0" smtClean="0"/>
              <a:t>Шила мама дочке платье,</a:t>
            </a:r>
            <a:br>
              <a:rPr lang="ru-RU" sz="2000" dirty="0" smtClean="0"/>
            </a:br>
            <a:r>
              <a:rPr lang="ru-RU" sz="2000" dirty="0" smtClean="0"/>
              <a:t>Шила и мечтала:</a:t>
            </a:r>
            <a:br>
              <a:rPr lang="ru-RU" sz="2000" dirty="0" smtClean="0"/>
            </a:br>
            <a:r>
              <a:rPr lang="ru-RU" sz="2000" dirty="0" smtClean="0"/>
              <a:t>Станет доченька большая,</a:t>
            </a:r>
            <a:br>
              <a:rPr lang="ru-RU" sz="2000" dirty="0" smtClean="0"/>
            </a:br>
            <a:r>
              <a:rPr lang="ru-RU" sz="2000" dirty="0" smtClean="0"/>
              <a:t>Умная, красивая,</a:t>
            </a:r>
            <a:br>
              <a:rPr lang="ru-RU" sz="2000" dirty="0" smtClean="0"/>
            </a:br>
            <a:r>
              <a:rPr lang="ru-RU" sz="2000" dirty="0" smtClean="0"/>
              <a:t>Но всего важней на свете,</a:t>
            </a:r>
            <a:br>
              <a:rPr lang="ru-RU" sz="2000" dirty="0" smtClean="0"/>
            </a:br>
            <a:r>
              <a:rPr lang="ru-RU" sz="2000" dirty="0" smtClean="0"/>
              <a:t>Чтоб была счастливая!</a:t>
            </a:r>
            <a:br>
              <a:rPr lang="ru-RU" sz="2000" dirty="0" smtClean="0"/>
            </a:br>
            <a:r>
              <a:rPr lang="ru-RU" sz="2000" dirty="0" smtClean="0"/>
              <a:t>Чтобы путь её по жизни</a:t>
            </a:r>
            <a:br>
              <a:rPr lang="ru-RU" sz="2000" dirty="0" smtClean="0"/>
            </a:br>
            <a:r>
              <a:rPr lang="ru-RU" sz="2000" dirty="0" smtClean="0"/>
              <a:t>Солнце освещало,</a:t>
            </a:r>
            <a:br>
              <a:rPr lang="ru-RU" sz="2000" dirty="0" smtClean="0"/>
            </a:br>
            <a:r>
              <a:rPr lang="ru-RU" sz="2000" dirty="0" smtClean="0"/>
              <a:t>Материнская любовь</a:t>
            </a:r>
            <a:br>
              <a:rPr lang="ru-RU" sz="2000" dirty="0" smtClean="0"/>
            </a:br>
            <a:r>
              <a:rPr lang="ru-RU" sz="2000" dirty="0" smtClean="0"/>
              <a:t>От беды спасала.</a:t>
            </a:r>
            <a:br>
              <a:rPr lang="ru-RU" sz="2000" dirty="0" smtClean="0"/>
            </a:br>
            <a:r>
              <a:rPr lang="ru-RU" sz="2000" dirty="0" smtClean="0"/>
              <a:t>Шила мама дочке платье,</a:t>
            </a:r>
            <a:br>
              <a:rPr lang="ru-RU" sz="2000" dirty="0" smtClean="0"/>
            </a:br>
            <a:r>
              <a:rPr lang="ru-RU" sz="2000" dirty="0" smtClean="0"/>
              <a:t>Тихо напевала,</a:t>
            </a:r>
            <a:br>
              <a:rPr lang="ru-RU" sz="2000" dirty="0" smtClean="0"/>
            </a:br>
            <a:r>
              <a:rPr lang="ru-RU" sz="2000" dirty="0" smtClean="0"/>
              <a:t>Счастья в жизни своей дочке</a:t>
            </a:r>
            <a:br>
              <a:rPr lang="ru-RU" sz="2000" dirty="0" smtClean="0"/>
            </a:br>
            <a:r>
              <a:rPr lang="ru-RU" sz="2000" dirty="0" smtClean="0"/>
              <a:t>От души желала!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472608" cy="1556792"/>
          </a:xfrm>
        </p:spPr>
        <p:txBody>
          <a:bodyPr/>
          <a:lstStyle/>
          <a:p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Для создания нашего платья мы изучили разные модели платьев из газет</a:t>
            </a:r>
            <a:endParaRPr lang="ru-RU" sz="2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4" descr="Описание: C:\Users\User\Desktop\технология\platia-iz-gazeti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7626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User\Desktop\platia-iz-gazeti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011486" cy="30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дежда\Downloads\a2e4a4aa1ebb15c26b7bb770ca892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3096344" cy="355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95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260648"/>
            <a:ext cx="6696744" cy="699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852936"/>
            <a:ext cx="3096344" cy="31292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Вам потребуется:</a:t>
            </a:r>
          </a:p>
          <a:p>
            <a:pPr lvl="0"/>
            <a:r>
              <a:rPr lang="ru-RU" dirty="0"/>
              <a:t>Газеты</a:t>
            </a:r>
          </a:p>
          <a:p>
            <a:pPr lvl="0"/>
            <a:r>
              <a:rPr lang="ru-RU" dirty="0"/>
              <a:t>Скотч</a:t>
            </a:r>
          </a:p>
          <a:p>
            <a:pPr lvl="0"/>
            <a:r>
              <a:rPr lang="ru-RU" dirty="0"/>
              <a:t>Ножницы</a:t>
            </a:r>
          </a:p>
          <a:p>
            <a:pPr lvl="0"/>
            <a:r>
              <a:rPr lang="ru-RU" dirty="0" err="1" smtClean="0"/>
              <a:t>Степлер</a:t>
            </a:r>
            <a:endParaRPr lang="ru-RU" dirty="0"/>
          </a:p>
          <a:p>
            <a:pPr lvl="0"/>
            <a:r>
              <a:rPr lang="ru-RU" dirty="0"/>
              <a:t>Клей ПВА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Рисунок 10" descr="Описание: C:\Users\User\Desktop\технология\vnimaniyu_pisateley_i_poetov__108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69">
            <a:off x="575836" y="906611"/>
            <a:ext cx="1781175" cy="233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Рисунок 32" descr="Описание: C:\Users\User\Desktop\3HDR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0556">
            <a:off x="3063094" y="1321725"/>
            <a:ext cx="1876425" cy="187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35" descr="Описание: C:\Users\User\Desktop\5f9fd3554ba09f1ad567ef65089cdf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078">
            <a:off x="3128404" y="4075550"/>
            <a:ext cx="1893888" cy="1920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4" name="Рисунок 33" descr="Описание: C:\Users\User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3522">
            <a:off x="5899865" y="1181591"/>
            <a:ext cx="1976438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6" name="Рисунок 34" descr="Описание: C:\Users\User\Desktop\Nozhnic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870">
            <a:off x="621924" y="3860137"/>
            <a:ext cx="2070100" cy="1552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53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Платье из газеты «Девочка — кокетка».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Облегающее по линии талии платье с пышной юбкой солнце из старых газет. Свернутые уголками части газет и наложенные друг на друга, соединены скотчем. Заколка цветок из бумаги.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72408" cy="47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888"/>
            <a:ext cx="6984776" cy="1080119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«Девочка-кокетка»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7444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736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985</TotalTime>
  <Words>148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Light-blue_flower</vt:lpstr>
      <vt:lpstr>Специальное оформление</vt:lpstr>
      <vt:lpstr>Слайд 1</vt:lpstr>
      <vt:lpstr>Для чего нам нужны старые газеты?</vt:lpstr>
      <vt:lpstr>Что можно сделать из старых газет?</vt:lpstr>
      <vt:lpstr>Актуальность темы</vt:lpstr>
      <vt:lpstr>Слайд 5</vt:lpstr>
      <vt:lpstr>Для создания нашего платья мы изучили разные модели платьев из газет</vt:lpstr>
      <vt:lpstr>Выбор материала</vt:lpstr>
      <vt:lpstr>Платье из газеты «Девочка — кокетка». Облегающее по линии талии платье с пышной юбкой солнце из старых газет. Свернутые уголками части газет и наложенные друг на друга, соединены скотчем. Заколка цветок из бумаги.</vt:lpstr>
      <vt:lpstr>«Девочка-кокетка»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Платья из газет</dc:title>
  <dc:creator>User</dc:creator>
  <cp:lastModifiedBy>Надежда</cp:lastModifiedBy>
  <cp:revision>62</cp:revision>
  <dcterms:created xsi:type="dcterms:W3CDTF">2012-02-20T10:42:12Z</dcterms:created>
  <dcterms:modified xsi:type="dcterms:W3CDTF">2017-03-16T11:04:30Z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3153619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