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73" r:id="rId5"/>
    <p:sldId id="274" r:id="rId6"/>
    <p:sldId id="269" r:id="rId7"/>
    <p:sldId id="270" r:id="rId8"/>
    <p:sldId id="262" r:id="rId9"/>
    <p:sldId id="275" r:id="rId10"/>
    <p:sldId id="264" r:id="rId11"/>
    <p:sldId id="271" r:id="rId12"/>
    <p:sldId id="272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9E325-434C-43AD-9946-6A494275953F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2FE8B-AD93-4B96-ABBB-370849B01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2FE8B-AD93-4B96-ABBB-370849B015B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CA779F4-FE6C-4F9C-9187-A98AF3C804F8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DFC2D07-7160-41AD-8D8A-B01DDE3EA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A779F4-FE6C-4F9C-9187-A98AF3C804F8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FC2D07-7160-41AD-8D8A-B01DDE3EA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CA779F4-FE6C-4F9C-9187-A98AF3C804F8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DFC2D07-7160-41AD-8D8A-B01DDE3EA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A779F4-FE6C-4F9C-9187-A98AF3C804F8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FC2D07-7160-41AD-8D8A-B01DDE3EA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CA779F4-FE6C-4F9C-9187-A98AF3C804F8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DFC2D07-7160-41AD-8D8A-B01DDE3EA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A779F4-FE6C-4F9C-9187-A98AF3C804F8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FC2D07-7160-41AD-8D8A-B01DDE3EA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A779F4-FE6C-4F9C-9187-A98AF3C804F8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FC2D07-7160-41AD-8D8A-B01DDE3EA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A779F4-FE6C-4F9C-9187-A98AF3C804F8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FC2D07-7160-41AD-8D8A-B01DDE3EA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CA779F4-FE6C-4F9C-9187-A98AF3C804F8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FC2D07-7160-41AD-8D8A-B01DDE3EA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A779F4-FE6C-4F9C-9187-A98AF3C804F8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FC2D07-7160-41AD-8D8A-B01DDE3EA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A779F4-FE6C-4F9C-9187-A98AF3C804F8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FC2D07-7160-41AD-8D8A-B01DDE3EAD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CA779F4-FE6C-4F9C-9187-A98AF3C804F8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DFC2D07-7160-41AD-8D8A-B01DDE3EA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476780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  <a:t>МКДОУ «Теремок»</a:t>
            </a:r>
            <a:b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  <a:t>п. Хребтовый</a:t>
            </a:r>
            <a:b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  <a:t>Старшая - подготовительная  разновозрастная группа</a:t>
            </a:r>
            <a:b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  <a:t>« Звездочки»</a:t>
            </a:r>
            <a:b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  <a:t>Воспитатели:</a:t>
            </a:r>
            <a:b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2800" dirty="0" err="1" smtClean="0">
                <a:solidFill>
                  <a:schemeClr val="tx1"/>
                </a:solidFill>
                <a:latin typeface="Arial Narrow" pitchFamily="34" charset="0"/>
              </a:rPr>
              <a:t>Куменок</a:t>
            </a:r>
            <a: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  <a:t> Н.Н.</a:t>
            </a:r>
            <a:b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  <a:t>Пономарева Н.В.</a:t>
            </a:r>
            <a:endParaRPr lang="ru-RU" sz="28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«Достижения детей»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В течение года в группе были проведены следующие мероприятия с детьми. Воспитанники группы принимали активное участие в различных конкурсах:</a:t>
            </a:r>
            <a:br>
              <a:rPr lang="ru-RU" dirty="0" smtClean="0"/>
            </a:br>
            <a:r>
              <a:rPr lang="ru-RU" b="1" u="sng" dirty="0" smtClean="0"/>
              <a:t>В районом конкурсе</a:t>
            </a:r>
            <a:r>
              <a:rPr lang="ru-RU" dirty="0" smtClean="0"/>
              <a:t>  </a:t>
            </a:r>
            <a:r>
              <a:rPr lang="ru-RU" b="1" dirty="0" smtClean="0"/>
              <a:t>«Весенний калейдоскоп» Дефиле одежды из нетрадиционных материалов.</a:t>
            </a:r>
            <a:endParaRPr lang="ru-RU" dirty="0" smtClean="0"/>
          </a:p>
          <a:p>
            <a:r>
              <a:rPr lang="ru-RU" b="1" u="sng" dirty="0" smtClean="0"/>
              <a:t>Международном:</a:t>
            </a:r>
            <a:r>
              <a:rPr lang="ru-RU" dirty="0" smtClean="0"/>
              <a:t> </a:t>
            </a:r>
            <a:r>
              <a:rPr lang="ru-RU" b="1" dirty="0" smtClean="0"/>
              <a:t>Международный марафон «Любимые книги. В гостях у Г. Х. Андерсена» </a:t>
            </a:r>
            <a:r>
              <a:rPr lang="ru-RU" dirty="0" smtClean="0"/>
              <a:t>(для дошкольников) получили дипломы за участие, первые, вторые, третьи места, благодарность за участие в конкурсе.</a:t>
            </a:r>
          </a:p>
          <a:p>
            <a:r>
              <a:rPr lang="ru-RU" b="1" dirty="0" smtClean="0"/>
              <a:t>II Международный марафон «Экологическая азбука»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 (для дошкольников)</a:t>
            </a:r>
            <a:r>
              <a:rPr lang="ru-RU" dirty="0" smtClean="0"/>
              <a:t> получили дипломы за участие, первые, вторые, третьи места, благодарность за участие в конкурсе.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Приняли участие во II Международном марафоне «Экологическая азбука».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1030288" y="2001838"/>
          <a:ext cx="6091237" cy="4064000"/>
        </p:xfrm>
        <a:graphic>
          <a:graphicData uri="http://schemas.openxmlformats.org/presentationml/2006/ole">
            <p:oleObj spid="_x0000_s2050" name="Диаграмма" r:id="rId3" imgW="6096075" imgH="4067089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Приняли участие  в Международном марафоне «Любимые книги. В гостях у Г. Х. Андерсена»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1030288" y="2001838"/>
          <a:ext cx="6091237" cy="4064000"/>
        </p:xfrm>
        <a:graphic>
          <a:graphicData uri="http://schemas.openxmlformats.org/presentationml/2006/ole">
            <p:oleObj spid="_x0000_s3074" name="Диаграмма" r:id="rId3" imgW="6096075" imgH="4067089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Перспективы на 2016-2017 </a:t>
            </a:r>
            <a:r>
              <a:rPr lang="ru-RU" dirty="0" err="1" smtClean="0"/>
              <a:t>уч</a:t>
            </a:r>
            <a:r>
              <a:rPr lang="ru-RU" dirty="0" smtClean="0"/>
              <a:t>.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новом учебном году выбрала тему для самообразования: «Проектная деятельность с детьми младшего школьного возраста»</a:t>
            </a:r>
          </a:p>
          <a:p>
            <a:r>
              <a:rPr lang="ru-RU" dirty="0" smtClean="0"/>
              <a:t>Продолжить работу по теме «Познавательно-исследовательская деятельность»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Характеристика группы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старшей-подготовительной</a:t>
            </a:r>
            <a:r>
              <a:rPr lang="ru-RU" dirty="0" smtClean="0"/>
              <a:t> разновозрастной группе  всего 22 человека, из них  13 мальчиков и  9 девочек. Возраст детей от 5 до 7 лет. Атмосфера в детском коллективе доброжелательная, позитивная. Преобладают партнерские взаимоотношения и совместная деятельность детей. Конфликты между детьми, если и возникают, то быстро и продуктивно разрешаются.</a:t>
            </a:r>
          </a:p>
          <a:p>
            <a:pPr>
              <a:buNone/>
            </a:pPr>
            <a:r>
              <a:rPr lang="ru-RU" dirty="0" smtClean="0"/>
              <a:t>   Все дети разносторонне развиты. Со всеми детьми в течение года было очень интересно сотрудничать. На протяжении года дети развивались согласно возрасту и по всем направлениям развития показали положительную динамику.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«Деятельность педагогов»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Работали в течение 2016-2017 учебного года  по теме самообразования «Готовность воспитанников к школьному обучению»</a:t>
            </a:r>
          </a:p>
          <a:p>
            <a:r>
              <a:rPr lang="ru-RU" dirty="0" smtClean="0"/>
              <a:t>«Познавательно-исследовательская деятельность»</a:t>
            </a:r>
          </a:p>
          <a:p>
            <a:r>
              <a:rPr lang="ru-RU" dirty="0" smtClean="0"/>
              <a:t>Прошла обучение на курсах повышения квалификации по теме «Организация предшкольной подготовки в системе дошкольного образования с учетом ФГОС ДО» в объеме 72 часов 2016 год.</a:t>
            </a:r>
          </a:p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Приняли участие в районном конкурсе «Весенний Калейдоскоп».</a:t>
            </a:r>
          </a:p>
          <a:p>
            <a:r>
              <a:rPr lang="ru-RU" dirty="0" smtClean="0"/>
              <a:t>Приняли участие  с воспитанниками в Международном марафоне «Любимые книги. В гостях у Г. Х. Андерсена»</a:t>
            </a:r>
            <a:r>
              <a:rPr lang="ru-RU" b="1" dirty="0" smtClean="0"/>
              <a:t> </a:t>
            </a:r>
            <a:r>
              <a:rPr lang="ru-RU" dirty="0" smtClean="0"/>
              <a:t>(для дошкольников)  и получила благодарность.</a:t>
            </a:r>
          </a:p>
          <a:p>
            <a:r>
              <a:rPr lang="ru-RU" dirty="0" smtClean="0"/>
              <a:t>  Приняли  участие во II Международном марафоне «Экологическая азбука»    (для дошкольников) получили благодарность.</a:t>
            </a:r>
          </a:p>
          <a:p>
            <a:r>
              <a:rPr lang="ru-RU" dirty="0" smtClean="0"/>
              <a:t>Приняла участие в </a:t>
            </a:r>
            <a:r>
              <a:rPr lang="ru-RU" dirty="0" err="1" smtClean="0"/>
              <a:t>онлайн-олимпиаде</a:t>
            </a:r>
            <a:r>
              <a:rPr lang="ru-RU" dirty="0" smtClean="0"/>
              <a:t>: «Современные воспитательные системы» и заняла 1 место.</a:t>
            </a:r>
          </a:p>
          <a:p>
            <a:r>
              <a:rPr lang="ru-RU" dirty="0" smtClean="0"/>
              <a:t>Приняла участие в </a:t>
            </a:r>
            <a:r>
              <a:rPr lang="ru-RU" dirty="0" err="1" smtClean="0"/>
              <a:t>онлайн-олимпиаде</a:t>
            </a:r>
            <a:r>
              <a:rPr lang="ru-RU" dirty="0" smtClean="0"/>
              <a:t>: «Профессиональные компетенции педагогических работников дошкольного образования» и заняла 2 место.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 rot="10800000" flipV="1">
            <a:off x="683568" y="1016732"/>
            <a:ext cx="705678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Создание благоприятных условий для полноценного проживания ребенком дошкольного детства, формирование основ базовой культуры личности, всестороннее развитие психических и физических качеств в соответствии с возрастными и индивидуальными особенностями, подготовка к жизни в современном обществе, к обучению в школе, обеспечение безопасности жизнедеятельности дошкольника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3528" y="646331"/>
            <a:ext cx="7704856" cy="60016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2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Задачи-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49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заботиться о здоровье, эмоциональном благополучии и своевременном всестороннем развитии каждого ребенка;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49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в группах атмосферы гуманного и доброжелательного отношения ко всем воспитанникам, что позволяет растить их общительными, добрыми, любознательными, инициативными, стремящимися к самостоятельности и творчеству;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49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максимально использовать разнообразные виды детской деятельности, их интеграция в целях повышения эффективности воспитательно-образовательного процесса;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49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творчески организовывать (креативность) воспитательно-образовательный процесс;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49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вариативно использовать образовательный материал, позволяющий развивать творчество в соответствии с интересами и наклонностями каждого ребенка;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49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уважительно относиться к результатам детского творчества;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49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учитывать единство подходов к воспитанию детей в условиях дошкольного образовательного учреждения и семьи;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492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соблюдать в работе детского сада и начальной школы преемственности, исключающей умственные и физические перегрузки в содержании образования детей дошкольного возраста, обеспечивая отсутствие давления предметного обучения.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49275" algn="l"/>
              </a:tabLst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чувства патриотизма к Отечеству и малой 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275" algn="l"/>
              </a:tabLst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родине посредством знакомства с особенностями природы,</a:t>
            </a:r>
            <a:br>
              <a:rPr kumimoji="0" lang="ru-RU" altLang="zh-CN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страны и родного края, национальными праздниками и традициями.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275" algn="l"/>
              </a:tabLst>
            </a:pPr>
            <a:endParaRPr kumimoji="0" lang="ru-RU" altLang="zh-CN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«Участие в работе методического объединения»</a:t>
            </a:r>
            <a:endParaRPr lang="ru-RU" sz="3200" dirty="0"/>
          </a:p>
        </p:txBody>
      </p:sp>
      <p:pic>
        <p:nvPicPr>
          <p:cNvPr id="7169" name="Picture 1" descr="C:\Users\user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3140968"/>
            <a:ext cx="4228506" cy="3171379"/>
          </a:xfrm>
          <a:prstGeom prst="rect">
            <a:avLst/>
          </a:prstGeom>
          <a:noFill/>
        </p:spPr>
      </p:pic>
      <p:pic>
        <p:nvPicPr>
          <p:cNvPr id="7170" name="Picture 2" descr="C:\Users\user\Desktop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3302" y="3212977"/>
            <a:ext cx="1949017" cy="30243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1556792"/>
            <a:ext cx="6174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Принимала участие в методическом объединении. Выступала с темой </a:t>
            </a:r>
            <a:r>
              <a:rPr lang="ru-RU" sz="2000" dirty="0" smtClean="0"/>
              <a:t>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как средство развития мелкой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мотрики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детей дошкольного возраста"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«Взаимодействие с родителями»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Втечение учебного 2016-2017 </a:t>
            </a:r>
            <a:r>
              <a:rPr lang="ru-RU" dirty="0" err="1" smtClean="0"/>
              <a:t>уч</a:t>
            </a:r>
            <a:r>
              <a:rPr lang="ru-RU" dirty="0" smtClean="0"/>
              <a:t>. года в соответствии с годовым планом работы проводились общие и групповые родительские собрания, беседы, консультации, в своей работе  мы приветствуем активное участие родителей в жизни группы и детского сада.</a:t>
            </a:r>
          </a:p>
          <a:p>
            <a:r>
              <a:rPr lang="ru-RU" dirty="0" smtClean="0"/>
              <a:t>Систематически в течение года в родительском уголке обновляется информация, помещаются различные консультации, консультации по ЗОЖ.</a:t>
            </a:r>
          </a:p>
          <a:p>
            <a:r>
              <a:rPr lang="ru-RU" dirty="0" smtClean="0"/>
              <a:t>Дошкольники вместе с родителями участвовали в </a:t>
            </a:r>
            <a:r>
              <a:rPr lang="ru-RU" u="sng" dirty="0" smtClean="0"/>
              <a:t>конкурсах рисунков, выставках поделок ДОУ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dirty="0" smtClean="0"/>
              <a:t>Были проведены тематические недели ,тематические дни.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«Интересные события в жизни группы»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fontAlgn="base"/>
            <a:r>
              <a:rPr lang="ru-RU" dirty="0" smtClean="0"/>
              <a:t>Настоящим праздником книги стала экскурсия в детскую библиотеку посёлка для детей подготовительной группы«Звездочки» </a:t>
            </a:r>
          </a:p>
          <a:p>
            <a:pPr fontAlgn="base"/>
            <a:r>
              <a:rPr lang="ru-RU" dirty="0" smtClean="0"/>
              <a:t>«Здесь живут книги» – так назвали сотрудники детской библиотеки нашу встречу.</a:t>
            </a:r>
          </a:p>
          <a:p>
            <a:pPr fontAlgn="base"/>
            <a:r>
              <a:rPr lang="ru-RU" dirty="0" smtClean="0"/>
              <a:t> В библиотеке дети узнали, что такое абонемент и читальный зал, познакомились с книгами и журналами для их возраста. Затем дошкольники с большим удовольствием просматривали не только журналы и книги, заинтересовали их и красочные энциклопедические издания, иллюстрированные словари о динозаврах, животных, насекомых.</a:t>
            </a:r>
          </a:p>
          <a:p>
            <a:pPr fontAlgn="base"/>
            <a:r>
              <a:rPr lang="ru-RU" dirty="0" smtClean="0"/>
              <a:t> </a:t>
            </a:r>
          </a:p>
          <a:p>
            <a:pPr fontAlgn="base"/>
            <a:r>
              <a:rPr lang="ru-RU" dirty="0" smtClean="0"/>
              <a:t>Детям очень понравились залы, где была проведена интересная экскурсия. Ребята с удовольствием рассматривали различные книги и журналы, хранящиеся на полках.</a:t>
            </a:r>
          </a:p>
          <a:p>
            <a:pPr fontAlgn="base"/>
            <a:r>
              <a:rPr lang="ru-RU" dirty="0" smtClean="0"/>
              <a:t>Наши ребята во всем принимали самое активное участие: отвечали на вопросы о писателях и их произведениях, угадывали сказочных персонажей.  Сотрудником библиотеки Бузько Е. В.была проведена  интереснейшая беседа и экскурсия по библиотеке.</a:t>
            </a:r>
          </a:p>
          <a:p>
            <a:pPr fontAlgn="base"/>
            <a:r>
              <a:rPr lang="ru-RU" dirty="0" smtClean="0"/>
              <a:t> В заключение встречи библиотекари пригласили дошкольников в библиотеку, чтобы записаться и выбирать книги для домашнего чтения.</a:t>
            </a:r>
          </a:p>
          <a:p>
            <a:pPr fontAlgn="base"/>
            <a:r>
              <a:rPr lang="ru-RU" dirty="0" smtClean="0"/>
              <a:t>Время пролетело незаметно, пора было возвращаться в детский сад. Дети были в большом восторге, покидали библиотеку с прекрасным настроением и желанием непременно посетить её ещё раз.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Альбом\фото выпуск\DSCN2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2916320" cy="2187240"/>
          </a:xfrm>
          <a:prstGeom prst="rect">
            <a:avLst/>
          </a:prstGeom>
          <a:noFill/>
        </p:spPr>
      </p:pic>
      <p:pic>
        <p:nvPicPr>
          <p:cNvPr id="31746" name="Picture 2" descr="C:\Users\user\Desktop\новый год 2016\9 мая 2016\DSC02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980045" y="1436779"/>
            <a:ext cx="3072342" cy="2304257"/>
          </a:xfrm>
          <a:prstGeom prst="rect">
            <a:avLst/>
          </a:prstGeom>
          <a:noFill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861048"/>
            <a:ext cx="430209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19672" y="404664"/>
            <a:ext cx="4797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Никто не забыт, ничто не забыто.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688</TotalTime>
  <Words>547</Words>
  <Application>Microsoft Office PowerPoint</Application>
  <PresentationFormat>Экран (4:3)</PresentationFormat>
  <Paragraphs>52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Изящная</vt:lpstr>
      <vt:lpstr>Диаграмма</vt:lpstr>
      <vt:lpstr>МКДОУ «Теремок» п. Хребтовый  Старшая - подготовительная  разновозрастная группа « Звездочки»  Воспитатели: Куменок Н.Н. Пономарева Н.В.</vt:lpstr>
      <vt:lpstr>Характеристика группы</vt:lpstr>
      <vt:lpstr>«Деятельность педагогов»</vt:lpstr>
      <vt:lpstr>Слайд 4</vt:lpstr>
      <vt:lpstr>Слайд 5</vt:lpstr>
      <vt:lpstr>«Участие в работе методического объединения»</vt:lpstr>
      <vt:lpstr>«Взаимодействие с родителями»</vt:lpstr>
      <vt:lpstr>«Интересные события в жизни группы»</vt:lpstr>
      <vt:lpstr>Слайд 9</vt:lpstr>
      <vt:lpstr>«Достижения детей»</vt:lpstr>
      <vt:lpstr>Приняли участие во II Международном марафоне «Экологическая азбука».</vt:lpstr>
      <vt:lpstr>Приняли участие  в Международном марафоне «Любимые книги. В гостях у Г. Х. Андерсена»</vt:lpstr>
      <vt:lpstr>Перспективы на 2016-2017 уч. год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«Теремок» п. Хребтовый  Старшая-подготовительная  разновозрастная группа  Воспитатели: Куменок Н.Н. Пономарева Н.В.</dc:title>
  <dc:creator>Надежда</dc:creator>
  <cp:lastModifiedBy>user</cp:lastModifiedBy>
  <cp:revision>24</cp:revision>
  <dcterms:created xsi:type="dcterms:W3CDTF">2017-05-25T07:45:25Z</dcterms:created>
  <dcterms:modified xsi:type="dcterms:W3CDTF">2017-12-20T11:31:25Z</dcterms:modified>
</cp:coreProperties>
</file>